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5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2A9-276B-42DE-AA82-74713B80B99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5DF7-6C63-4C66-9A34-F7D336A791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00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2A9-276B-42DE-AA82-74713B80B99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5DF7-6C63-4C66-9A34-F7D336A7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8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2A9-276B-42DE-AA82-74713B80B99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5DF7-6C63-4C66-9A34-F7D336A7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6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2A9-276B-42DE-AA82-74713B80B99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5DF7-6C63-4C66-9A34-F7D336A7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27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2A9-276B-42DE-AA82-74713B80B99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5DF7-6C63-4C66-9A34-F7D336A791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11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2A9-276B-42DE-AA82-74713B80B99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5DF7-6C63-4C66-9A34-F7D336A7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9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2A9-276B-42DE-AA82-74713B80B99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5DF7-6C63-4C66-9A34-F7D336A7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1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2A9-276B-42DE-AA82-74713B80B99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5DF7-6C63-4C66-9A34-F7D336A7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1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2A9-276B-42DE-AA82-74713B80B99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5DF7-6C63-4C66-9A34-F7D336A7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9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F2BF2A9-276B-42DE-AA82-74713B80B99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465DF7-6C63-4C66-9A34-F7D336A7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F2A9-276B-42DE-AA82-74713B80B99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65DF7-6C63-4C66-9A34-F7D336A79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0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F2BF2A9-276B-42DE-AA82-74713B80B99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465DF7-6C63-4C66-9A34-F7D336A7919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35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35B1B-32E8-66F6-75EA-B6D43C8D8E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Doing Business </a:t>
            </a:r>
            <a:br>
              <a:rPr lang="en-US" dirty="0"/>
            </a:br>
            <a:r>
              <a:rPr lang="en-US" dirty="0"/>
              <a:t>with the District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E16D28-F7F1-4B5D-1BCC-90E8DC7075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quick tutorial</a:t>
            </a:r>
          </a:p>
          <a:p>
            <a:endParaRPr lang="en-US" dirty="0"/>
          </a:p>
          <a:p>
            <a:r>
              <a:rPr lang="en-US" dirty="0"/>
              <a:t>May 28, 2024</a:t>
            </a:r>
          </a:p>
        </p:txBody>
      </p:sp>
    </p:spTree>
    <p:extLst>
      <p:ext uri="{BB962C8B-B14F-4D97-AF65-F5344CB8AC3E}">
        <p14:creationId xmlns:p14="http://schemas.microsoft.com/office/powerpoint/2010/main" val="120956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11BB7-B9D0-9DB5-119C-294CD13B9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I need to do to be listed as a contractor?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8F00C0-A2C9-BD77-7DF9-141A90D9B2C7}"/>
              </a:ext>
            </a:extLst>
          </p:cNvPr>
          <p:cNvSpPr txBox="1"/>
          <p:nvPr/>
        </p:nvSpPr>
        <p:spPr>
          <a:xfrm>
            <a:off x="868680" y="1859339"/>
            <a:ext cx="10515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Have a tax ID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Carry a minimum of $1,000,000 liability insurance (amount may be more depending upon the project).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Make sure you follow all labor, payroll, tax, and immigration laws.  Harney County Soil &amp; Water Conservation District is not responsible for your errors or illegal activity.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Contact the district to let the office know what type of business you have and give us your business name, address, email, and phone.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Watch our website or Facebook page for opportunities!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Read all bid requirements clearly, call the office if you have questions, and complete the bid application (include all requested information).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Take the mandatory bid tour.  Harney County has varied terrain and it is important to know the project demands and landscape prior to submitting a bid.</a:t>
            </a:r>
          </a:p>
        </p:txBody>
      </p:sp>
    </p:spTree>
    <p:extLst>
      <p:ext uri="{BB962C8B-B14F-4D97-AF65-F5344CB8AC3E}">
        <p14:creationId xmlns:p14="http://schemas.microsoft.com/office/powerpoint/2010/main" val="1451804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8302D-E7CE-F580-879C-366AC8375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do…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F166C9-FC97-6A59-1E8C-9C99CE2CB4F9}"/>
              </a:ext>
            </a:extLst>
          </p:cNvPr>
          <p:cNvSpPr txBox="1"/>
          <p:nvPr/>
        </p:nvSpPr>
        <p:spPr>
          <a:xfrm>
            <a:off x="868680" y="1818527"/>
            <a:ext cx="10515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Have projects for juniper thinning, herbicide application, or ones that enable water or sage-grouse conservation.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Post opportunities on our webpage, Facebook page, and (when required) the local newspaper and other publications.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 bid tours.  Information on tours are listed on the bid paperwork.  A representative of your business will need to participate.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724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2C057-48CC-628E-0C3F-2B06E242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7FCF9E-4CC2-DDCF-98F9-B59E5F14075A}"/>
              </a:ext>
            </a:extLst>
          </p:cNvPr>
          <p:cNvSpPr txBox="1"/>
          <p:nvPr/>
        </p:nvSpPr>
        <p:spPr>
          <a:xfrm>
            <a:off x="912345" y="1981320"/>
            <a:ext cx="104282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 submitted a bid.  </a:t>
            </a:r>
            <a:r>
              <a:rPr lang="en-US" dirty="0"/>
              <a:t>When do I find out if it’s awarded? The date of the award is given on the bid packet.  Otherwise, please watch our website or wait for the District Manager’s call.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Who decides who is awarded a bid?  </a:t>
            </a:r>
            <a:r>
              <a:rPr lang="en-US" dirty="0"/>
              <a:t>It depends upon the dollar amount of the project.  Projects over $100K require a board vote.  Landowner preference also weighs in the bid award decision.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I’m just getting started as a contractor.  What do you recommend I do in order to submit an informed bid?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Can I attend the district meeting when a bid award is being decided?  </a:t>
            </a:r>
            <a:r>
              <a:rPr lang="en-US" dirty="0"/>
              <a:t>The public (that includes you) is welcome to attend all regular meetings.  These meetings are held every third Thursday, beginning at 3:30 pm.  The meetings are usually held at the basement conference room of the Harney County courthouse (check the website prior for confirmation).  There is also a dial in for remote attendance.  Every meeting has a public comment section as well.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973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8C636-2250-8B6A-0852-135C8DBE0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bid is awarded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66FEDD-C5AC-84F2-27AA-D80733086110}"/>
              </a:ext>
            </a:extLst>
          </p:cNvPr>
          <p:cNvSpPr txBox="1"/>
          <p:nvPr/>
        </p:nvSpPr>
        <p:spPr>
          <a:xfrm>
            <a:off x="838200" y="1869897"/>
            <a:ext cx="1051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work is to be completed before or on the end date.  If any reason (weather, wildfire, etc.) prevents this from happening you need to let the district know.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projects require an inspection prior to final payment.  This is completed by a district representative and landowner.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 itemized invoice needs to be submitted on labor and materials before payment is processed.</a:t>
            </a:r>
          </a:p>
        </p:txBody>
      </p:sp>
    </p:spTree>
    <p:extLst>
      <p:ext uri="{BB962C8B-B14F-4D97-AF65-F5344CB8AC3E}">
        <p14:creationId xmlns:p14="http://schemas.microsoft.com/office/powerpoint/2010/main" val="274758114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294</TotalTime>
  <Words>499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Retrospect</vt:lpstr>
      <vt:lpstr>Doing Business  with the District</vt:lpstr>
      <vt:lpstr>What do I need to do to be listed as a contractor?</vt:lpstr>
      <vt:lpstr>What we do…</vt:lpstr>
      <vt:lpstr>FAQ</vt:lpstr>
      <vt:lpstr>After the bid is awarded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Doing Business  with the District</dc:title>
  <dc:creator>SWCD</dc:creator>
  <cp:lastModifiedBy>SWCD</cp:lastModifiedBy>
  <cp:revision>29</cp:revision>
  <dcterms:created xsi:type="dcterms:W3CDTF">2024-05-28T20:15:48Z</dcterms:created>
  <dcterms:modified xsi:type="dcterms:W3CDTF">2024-08-07T20:10:27Z</dcterms:modified>
</cp:coreProperties>
</file>